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322" r:id="rId5"/>
    <p:sldId id="323" r:id="rId6"/>
    <p:sldId id="311" r:id="rId7"/>
    <p:sldId id="325" r:id="rId8"/>
    <p:sldId id="313" r:id="rId9"/>
    <p:sldId id="312" r:id="rId10"/>
    <p:sldId id="324" r:id="rId11"/>
    <p:sldId id="326" r:id="rId12"/>
    <p:sldId id="327" r:id="rId13"/>
    <p:sldId id="328" r:id="rId14"/>
    <p:sldId id="329" r:id="rId15"/>
    <p:sldId id="332" r:id="rId16"/>
    <p:sldId id="333" r:id="rId17"/>
    <p:sldId id="331" r:id="rId18"/>
    <p:sldId id="330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55023-4917-44C5-A2D9-A6A89B2EBBFA}" v="26" dt="2021-01-02T15:35:28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1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le McAteer" userId="44484b8bb5a3db6e" providerId="LiveId" clId="{E9855023-4917-44C5-A2D9-A6A89B2EBBFA}"/>
    <pc:docChg chg="undo redo custSel mod addSld delSld modSld sldOrd">
      <pc:chgData name="Adelle McAteer" userId="44484b8bb5a3db6e" providerId="LiveId" clId="{E9855023-4917-44C5-A2D9-A6A89B2EBBFA}" dt="2021-01-02T15:52:35.277" v="2834" actId="14100"/>
      <pc:docMkLst>
        <pc:docMk/>
      </pc:docMkLst>
      <pc:sldChg chg="modSp mod">
        <pc:chgData name="Adelle McAteer" userId="44484b8bb5a3db6e" providerId="LiveId" clId="{E9855023-4917-44C5-A2D9-A6A89B2EBBFA}" dt="2021-01-02T15:42:56.124" v="2377" actId="1076"/>
        <pc:sldMkLst>
          <pc:docMk/>
          <pc:sldMk cId="3106206852" sldId="311"/>
        </pc:sldMkLst>
        <pc:spChg chg="mod">
          <ac:chgData name="Adelle McAteer" userId="44484b8bb5a3db6e" providerId="LiveId" clId="{E9855023-4917-44C5-A2D9-A6A89B2EBBFA}" dt="2021-01-02T15:35:49.567" v="2315" actId="108"/>
          <ac:spMkLst>
            <pc:docMk/>
            <pc:sldMk cId="3106206852" sldId="311"/>
            <ac:spMk id="13" creationId="{00000000-0000-0000-0000-000000000000}"/>
          </ac:spMkLst>
        </pc:spChg>
        <pc:spChg chg="mod">
          <ac:chgData name="Adelle McAteer" userId="44484b8bb5a3db6e" providerId="LiveId" clId="{E9855023-4917-44C5-A2D9-A6A89B2EBBFA}" dt="2021-01-02T15:42:56.124" v="2377" actId="1076"/>
          <ac:spMkLst>
            <pc:docMk/>
            <pc:sldMk cId="3106206852" sldId="311"/>
            <ac:spMk id="15" creationId="{ADC7143D-6A36-4CA4-82C6-0399E807C03A}"/>
          </ac:spMkLst>
        </pc:spChg>
      </pc:sldChg>
      <pc:sldChg chg="addSp delSp modSp mod modClrScheme chgLayout">
        <pc:chgData name="Adelle McAteer" userId="44484b8bb5a3db6e" providerId="LiveId" clId="{E9855023-4917-44C5-A2D9-A6A89B2EBBFA}" dt="2021-01-02T15:45:24.873" v="2430" actId="20577"/>
        <pc:sldMkLst>
          <pc:docMk/>
          <pc:sldMk cId="462238070" sldId="312"/>
        </pc:sldMkLst>
        <pc:spChg chg="add del mod">
          <ac:chgData name="Adelle McAteer" userId="44484b8bb5a3db6e" providerId="LiveId" clId="{E9855023-4917-44C5-A2D9-A6A89B2EBBFA}" dt="2021-01-02T10:18:43.460" v="102" actId="26606"/>
          <ac:spMkLst>
            <pc:docMk/>
            <pc:sldMk cId="462238070" sldId="312"/>
            <ac:spMk id="5" creationId="{EA172228-1B48-4891-B6A6-3214B9BD820B}"/>
          </ac:spMkLst>
        </pc:spChg>
        <pc:spChg chg="add mod ord">
          <ac:chgData name="Adelle McAteer" userId="44484b8bb5a3db6e" providerId="LiveId" clId="{E9855023-4917-44C5-A2D9-A6A89B2EBBFA}" dt="2021-01-02T15:45:24.873" v="2430" actId="20577"/>
          <ac:spMkLst>
            <pc:docMk/>
            <pc:sldMk cId="462238070" sldId="312"/>
            <ac:spMk id="6" creationId="{BA730A1F-A1C9-42BA-9297-C9E26173A9E8}"/>
          </ac:spMkLst>
        </pc:spChg>
        <pc:spChg chg="mod">
          <ac:chgData name="Adelle McAteer" userId="44484b8bb5a3db6e" providerId="LiveId" clId="{E9855023-4917-44C5-A2D9-A6A89B2EBBFA}" dt="2021-01-02T15:40:15.306" v="2365" actId="1076"/>
          <ac:spMkLst>
            <pc:docMk/>
            <pc:sldMk cId="462238070" sldId="312"/>
            <ac:spMk id="13" creationId="{00000000-0000-0000-0000-000000000000}"/>
          </ac:spMkLst>
        </pc:spChg>
        <pc:graphicFrameChg chg="del mod">
          <ac:chgData name="Adelle McAteer" userId="44484b8bb5a3db6e" providerId="LiveId" clId="{E9855023-4917-44C5-A2D9-A6A89B2EBBFA}" dt="2021-01-02T10:16:26.284" v="33" actId="478"/>
          <ac:graphicFrameMkLst>
            <pc:docMk/>
            <pc:sldMk cId="462238070" sldId="312"/>
            <ac:graphicFrameMk id="3" creationId="{00000000-0000-0000-0000-000000000000}"/>
          </ac:graphicFrameMkLst>
        </pc:graphicFrameChg>
        <pc:picChg chg="add mod">
          <ac:chgData name="Adelle McAteer" userId="44484b8bb5a3db6e" providerId="LiveId" clId="{E9855023-4917-44C5-A2D9-A6A89B2EBBFA}" dt="2021-01-02T15:39:18.846" v="2342" actId="14100"/>
          <ac:picMkLst>
            <pc:docMk/>
            <pc:sldMk cId="462238070" sldId="312"/>
            <ac:picMk id="8" creationId="{9C8F156C-D1D0-445B-B850-59A122F37F0B}"/>
          </ac:picMkLst>
        </pc:picChg>
      </pc:sldChg>
      <pc:sldChg chg="addSp delSp modSp mod modClrScheme chgLayout">
        <pc:chgData name="Adelle McAteer" userId="44484b8bb5a3db6e" providerId="LiveId" clId="{E9855023-4917-44C5-A2D9-A6A89B2EBBFA}" dt="2021-01-02T15:44:45.770" v="2427" actId="14100"/>
        <pc:sldMkLst>
          <pc:docMk/>
          <pc:sldMk cId="4206988261" sldId="313"/>
        </pc:sldMkLst>
        <pc:spChg chg="mod">
          <ac:chgData name="Adelle McAteer" userId="44484b8bb5a3db6e" providerId="LiveId" clId="{E9855023-4917-44C5-A2D9-A6A89B2EBBFA}" dt="2021-01-02T15:36:27.863" v="2321" actId="255"/>
          <ac:spMkLst>
            <pc:docMk/>
            <pc:sldMk cId="4206988261" sldId="313"/>
            <ac:spMk id="2" creationId="{00000000-0000-0000-0000-000000000000}"/>
          </ac:spMkLst>
        </pc:spChg>
        <pc:spChg chg="mod ord">
          <ac:chgData name="Adelle McAteer" userId="44484b8bb5a3db6e" providerId="LiveId" clId="{E9855023-4917-44C5-A2D9-A6A89B2EBBFA}" dt="2021-01-02T15:44:45.770" v="2427" actId="14100"/>
          <ac:spMkLst>
            <pc:docMk/>
            <pc:sldMk cId="4206988261" sldId="313"/>
            <ac:spMk id="3" creationId="{00000000-0000-0000-0000-000000000000}"/>
          </ac:spMkLst>
        </pc:spChg>
        <pc:picChg chg="del mod">
          <ac:chgData name="Adelle McAteer" userId="44484b8bb5a3db6e" providerId="LiveId" clId="{E9855023-4917-44C5-A2D9-A6A89B2EBBFA}" dt="2021-01-02T10:13:50.860" v="2" actId="478"/>
          <ac:picMkLst>
            <pc:docMk/>
            <pc:sldMk cId="4206988261" sldId="313"/>
            <ac:picMk id="13" creationId="{6E49EED8-79A1-4788-82B9-7B46BBB8D12F}"/>
          </ac:picMkLst>
        </pc:picChg>
        <pc:picChg chg="add mod">
          <ac:chgData name="Adelle McAteer" userId="44484b8bb5a3db6e" providerId="LiveId" clId="{E9855023-4917-44C5-A2D9-A6A89B2EBBFA}" dt="2021-01-02T10:15:22.133" v="23" actId="1076"/>
          <ac:picMkLst>
            <pc:docMk/>
            <pc:sldMk cId="4206988261" sldId="313"/>
            <ac:picMk id="16" creationId="{9B156BF0-A771-4245-ABA5-778E8DBF5AF2}"/>
          </ac:picMkLst>
        </pc:picChg>
      </pc:sldChg>
      <pc:sldChg chg="modSp mod">
        <pc:chgData name="Adelle McAteer" userId="44484b8bb5a3db6e" providerId="LiveId" clId="{E9855023-4917-44C5-A2D9-A6A89B2EBBFA}" dt="2021-01-02T15:43:53.797" v="2421" actId="20577"/>
        <pc:sldMkLst>
          <pc:docMk/>
          <pc:sldMk cId="1994694413" sldId="323"/>
        </pc:sldMkLst>
        <pc:spChg chg="mod">
          <ac:chgData name="Adelle McAteer" userId="44484b8bb5a3db6e" providerId="LiveId" clId="{E9855023-4917-44C5-A2D9-A6A89B2EBBFA}" dt="2021-01-02T15:43:53.797" v="2421" actId="20577"/>
          <ac:spMkLst>
            <pc:docMk/>
            <pc:sldMk cId="1994694413" sldId="323"/>
            <ac:spMk id="14" creationId="{00000000-0000-0000-0000-000000000000}"/>
          </ac:spMkLst>
        </pc:spChg>
      </pc:sldChg>
      <pc:sldChg chg="addSp delSp modSp new mod">
        <pc:chgData name="Adelle McAteer" userId="44484b8bb5a3db6e" providerId="LiveId" clId="{E9855023-4917-44C5-A2D9-A6A89B2EBBFA}" dt="2021-01-02T15:40:47.374" v="2374" actId="1076"/>
        <pc:sldMkLst>
          <pc:docMk/>
          <pc:sldMk cId="1144076316" sldId="324"/>
        </pc:sldMkLst>
        <pc:spChg chg="mod">
          <ac:chgData name="Adelle McAteer" userId="44484b8bb5a3db6e" providerId="LiveId" clId="{E9855023-4917-44C5-A2D9-A6A89B2EBBFA}" dt="2021-01-02T15:40:33.410" v="2367" actId="1076"/>
          <ac:spMkLst>
            <pc:docMk/>
            <pc:sldMk cId="1144076316" sldId="324"/>
            <ac:spMk id="2" creationId="{278570DE-9135-4764-A6E9-5ADD49D39332}"/>
          </ac:spMkLst>
        </pc:spChg>
        <pc:spChg chg="del">
          <ac:chgData name="Adelle McAteer" userId="44484b8bb5a3db6e" providerId="LiveId" clId="{E9855023-4917-44C5-A2D9-A6A89B2EBBFA}" dt="2021-01-02T10:21:17.538" v="304" actId="22"/>
          <ac:spMkLst>
            <pc:docMk/>
            <pc:sldMk cId="1144076316" sldId="324"/>
            <ac:spMk id="3" creationId="{F0EDD964-080A-4D48-90BA-D6E3409D0419}"/>
          </ac:spMkLst>
        </pc:spChg>
        <pc:spChg chg="mod">
          <ac:chgData name="Adelle McAteer" userId="44484b8bb5a3db6e" providerId="LiveId" clId="{E9855023-4917-44C5-A2D9-A6A89B2EBBFA}" dt="2021-01-02T15:40:47.374" v="2374" actId="1076"/>
          <ac:spMkLst>
            <pc:docMk/>
            <pc:sldMk cId="1144076316" sldId="324"/>
            <ac:spMk id="4" creationId="{F3478676-9502-41CE-B1D1-96E03C3689CB}"/>
          </ac:spMkLst>
        </pc:spChg>
        <pc:picChg chg="add mod ord modCrop">
          <ac:chgData name="Adelle McAteer" userId="44484b8bb5a3db6e" providerId="LiveId" clId="{E9855023-4917-44C5-A2D9-A6A89B2EBBFA}" dt="2021-01-02T10:21:17.538" v="304" actId="22"/>
          <ac:picMkLst>
            <pc:docMk/>
            <pc:sldMk cId="1144076316" sldId="324"/>
            <ac:picMk id="6" creationId="{11971562-6316-4F58-96F2-F27626F8F544}"/>
          </ac:picMkLst>
        </pc:picChg>
      </pc:sldChg>
      <pc:sldChg chg="addSp delSp modSp new mod">
        <pc:chgData name="Adelle McAteer" userId="44484b8bb5a3db6e" providerId="LiveId" clId="{E9855023-4917-44C5-A2D9-A6A89B2EBBFA}" dt="2021-01-02T15:45:00.354" v="2428" actId="1076"/>
        <pc:sldMkLst>
          <pc:docMk/>
          <pc:sldMk cId="3712079441" sldId="325"/>
        </pc:sldMkLst>
        <pc:spChg chg="mod">
          <ac:chgData name="Adelle McAteer" userId="44484b8bb5a3db6e" providerId="LiveId" clId="{E9855023-4917-44C5-A2D9-A6A89B2EBBFA}" dt="2021-01-02T15:45:00.354" v="2428" actId="1076"/>
          <ac:spMkLst>
            <pc:docMk/>
            <pc:sldMk cId="3712079441" sldId="325"/>
            <ac:spMk id="2" creationId="{A12CF796-A585-41A6-A903-F16DE1149085}"/>
          </ac:spMkLst>
        </pc:spChg>
        <pc:spChg chg="del">
          <ac:chgData name="Adelle McAteer" userId="44484b8bb5a3db6e" providerId="LiveId" clId="{E9855023-4917-44C5-A2D9-A6A89B2EBBFA}" dt="2021-01-02T10:23:18.457" v="425" actId="22"/>
          <ac:spMkLst>
            <pc:docMk/>
            <pc:sldMk cId="3712079441" sldId="325"/>
            <ac:spMk id="3" creationId="{F5A2B53E-DB5A-4CD8-BFEA-372CF69CD295}"/>
          </ac:spMkLst>
        </pc:spChg>
        <pc:spChg chg="mod">
          <ac:chgData name="Adelle McAteer" userId="44484b8bb5a3db6e" providerId="LiveId" clId="{E9855023-4917-44C5-A2D9-A6A89B2EBBFA}" dt="2021-01-02T15:37:05.102" v="2326" actId="1076"/>
          <ac:spMkLst>
            <pc:docMk/>
            <pc:sldMk cId="3712079441" sldId="325"/>
            <ac:spMk id="4" creationId="{BFF2CB49-39CF-4183-BAFA-6F9F5A659B30}"/>
          </ac:spMkLst>
        </pc:spChg>
        <pc:picChg chg="add del">
          <ac:chgData name="Adelle McAteer" userId="44484b8bb5a3db6e" providerId="LiveId" clId="{E9855023-4917-44C5-A2D9-A6A89B2EBBFA}" dt="2021-01-02T10:23:16.687" v="424" actId="22"/>
          <ac:picMkLst>
            <pc:docMk/>
            <pc:sldMk cId="3712079441" sldId="325"/>
            <ac:picMk id="6" creationId="{AC2527EA-2297-45DD-BF3B-245A81FD7C4D}"/>
          </ac:picMkLst>
        </pc:picChg>
        <pc:picChg chg="add mod ord modCrop">
          <ac:chgData name="Adelle McAteer" userId="44484b8bb5a3db6e" providerId="LiveId" clId="{E9855023-4917-44C5-A2D9-A6A89B2EBBFA}" dt="2021-01-02T10:23:18.457" v="425" actId="22"/>
          <ac:picMkLst>
            <pc:docMk/>
            <pc:sldMk cId="3712079441" sldId="325"/>
            <ac:picMk id="8" creationId="{BAE2A579-57BE-4066-9B2A-C3E432A3CCB6}"/>
          </ac:picMkLst>
        </pc:picChg>
      </pc:sldChg>
      <pc:sldChg chg="addSp modSp new del">
        <pc:chgData name="Adelle McAteer" userId="44484b8bb5a3db6e" providerId="LiveId" clId="{E9855023-4917-44C5-A2D9-A6A89B2EBBFA}" dt="2021-01-02T10:26:54.526" v="509" actId="2696"/>
        <pc:sldMkLst>
          <pc:docMk/>
          <pc:sldMk cId="175819667" sldId="326"/>
        </pc:sldMkLst>
        <pc:spChg chg="add mod">
          <ac:chgData name="Adelle McAteer" userId="44484b8bb5a3db6e" providerId="LiveId" clId="{E9855023-4917-44C5-A2D9-A6A89B2EBBFA}" dt="2021-01-02T10:26:49.705" v="508" actId="767"/>
          <ac:spMkLst>
            <pc:docMk/>
            <pc:sldMk cId="175819667" sldId="326"/>
            <ac:spMk id="5" creationId="{863AF1FD-C25F-4079-9F11-ACD7DE487CF5}"/>
          </ac:spMkLst>
        </pc:spChg>
      </pc:sldChg>
      <pc:sldChg chg="addSp delSp modSp new mod modClrScheme modAnim chgLayout">
        <pc:chgData name="Adelle McAteer" userId="44484b8bb5a3db6e" providerId="LiveId" clId="{E9855023-4917-44C5-A2D9-A6A89B2EBBFA}" dt="2021-01-02T11:19:47.164" v="1922" actId="20577"/>
        <pc:sldMkLst>
          <pc:docMk/>
          <pc:sldMk cId="2716260490" sldId="326"/>
        </pc:sldMkLst>
        <pc:spChg chg="mod">
          <ac:chgData name="Adelle McAteer" userId="44484b8bb5a3db6e" providerId="LiveId" clId="{E9855023-4917-44C5-A2D9-A6A89B2EBBFA}" dt="2021-01-02T11:19:47.164" v="1922" actId="20577"/>
          <ac:spMkLst>
            <pc:docMk/>
            <pc:sldMk cId="2716260490" sldId="326"/>
            <ac:spMk id="2" creationId="{D11EF325-EC49-4E05-942A-BB50B4AB721B}"/>
          </ac:spMkLst>
        </pc:spChg>
        <pc:spChg chg="mod ord">
          <ac:chgData name="Adelle McAteer" userId="44484b8bb5a3db6e" providerId="LiveId" clId="{E9855023-4917-44C5-A2D9-A6A89B2EBBFA}" dt="2021-01-02T10:51:55.250" v="1046" actId="20577"/>
          <ac:spMkLst>
            <pc:docMk/>
            <pc:sldMk cId="2716260490" sldId="326"/>
            <ac:spMk id="3" creationId="{C1D4675D-D914-41E0-9DFC-76CE9B127D75}"/>
          </ac:spMkLst>
        </pc:spChg>
        <pc:spChg chg="add del mod">
          <ac:chgData name="Adelle McAteer" userId="44484b8bb5a3db6e" providerId="LiveId" clId="{E9855023-4917-44C5-A2D9-A6A89B2EBBFA}" dt="2021-01-02T10:32:50.589" v="673" actId="26606"/>
          <ac:spMkLst>
            <pc:docMk/>
            <pc:sldMk cId="2716260490" sldId="326"/>
            <ac:spMk id="9" creationId="{7183B387-71C8-4209-B6CE-4556C92D9620}"/>
          </ac:spMkLst>
        </pc:spChg>
        <pc:spChg chg="add del mod">
          <ac:chgData name="Adelle McAteer" userId="44484b8bb5a3db6e" providerId="LiveId" clId="{E9855023-4917-44C5-A2D9-A6A89B2EBBFA}" dt="2021-01-02T10:32:50.589" v="673" actId="26606"/>
          <ac:spMkLst>
            <pc:docMk/>
            <pc:sldMk cId="2716260490" sldId="326"/>
            <ac:spMk id="11" creationId="{D1116960-5C0F-4DF2-B4ED-121C64E36863}"/>
          </ac:spMkLst>
        </pc:spChg>
        <pc:spChg chg="add del mod">
          <ac:chgData name="Adelle McAteer" userId="44484b8bb5a3db6e" providerId="LiveId" clId="{E9855023-4917-44C5-A2D9-A6A89B2EBBFA}" dt="2021-01-02T10:32:53.261" v="675" actId="26606"/>
          <ac:spMkLst>
            <pc:docMk/>
            <pc:sldMk cId="2716260490" sldId="326"/>
            <ac:spMk id="13" creationId="{22ED626C-5B68-4E23-A17D-F4599392A8F8}"/>
          </ac:spMkLst>
        </pc:spChg>
        <pc:spChg chg="add del mod">
          <ac:chgData name="Adelle McAteer" userId="44484b8bb5a3db6e" providerId="LiveId" clId="{E9855023-4917-44C5-A2D9-A6A89B2EBBFA}" dt="2021-01-02T10:32:53.261" v="675" actId="26606"/>
          <ac:spMkLst>
            <pc:docMk/>
            <pc:sldMk cId="2716260490" sldId="326"/>
            <ac:spMk id="14" creationId="{C161DCB0-5D46-44AE-950D-537A87A001F9}"/>
          </ac:spMkLst>
        </pc:spChg>
        <pc:picChg chg="add mod ord">
          <ac:chgData name="Adelle McAteer" userId="44484b8bb5a3db6e" providerId="LiveId" clId="{E9855023-4917-44C5-A2D9-A6A89B2EBBFA}" dt="2021-01-02T10:51:14.538" v="902" actId="1076"/>
          <ac:picMkLst>
            <pc:docMk/>
            <pc:sldMk cId="2716260490" sldId="326"/>
            <ac:picMk id="4" creationId="{3B95B79E-34BC-4424-874F-97D6559058A7}"/>
          </ac:picMkLst>
        </pc:picChg>
      </pc:sldChg>
      <pc:sldChg chg="addSp delSp modSp add mod modClrScheme delAnim modAnim chgLayout">
        <pc:chgData name="Adelle McAteer" userId="44484b8bb5a3db6e" providerId="LiveId" clId="{E9855023-4917-44C5-A2D9-A6A89B2EBBFA}" dt="2021-01-02T11:20:00.094" v="1935" actId="14100"/>
        <pc:sldMkLst>
          <pc:docMk/>
          <pc:sldMk cId="3221510527" sldId="327"/>
        </pc:sldMkLst>
        <pc:spChg chg="mod">
          <ac:chgData name="Adelle McAteer" userId="44484b8bb5a3db6e" providerId="LiveId" clId="{E9855023-4917-44C5-A2D9-A6A89B2EBBFA}" dt="2021-01-02T11:20:00.094" v="1935" actId="14100"/>
          <ac:spMkLst>
            <pc:docMk/>
            <pc:sldMk cId="3221510527" sldId="327"/>
            <ac:spMk id="2" creationId="{D11EF325-EC49-4E05-942A-BB50B4AB721B}"/>
          </ac:spMkLst>
        </pc:spChg>
        <pc:spChg chg="mod ord">
          <ac:chgData name="Adelle McAteer" userId="44484b8bb5a3db6e" providerId="LiveId" clId="{E9855023-4917-44C5-A2D9-A6A89B2EBBFA}" dt="2021-01-02T11:19:16.086" v="1910" actId="20577"/>
          <ac:spMkLst>
            <pc:docMk/>
            <pc:sldMk cId="3221510527" sldId="327"/>
            <ac:spMk id="3" creationId="{C1D4675D-D914-41E0-9DFC-76CE9B127D75}"/>
          </ac:spMkLst>
        </pc:spChg>
        <pc:spChg chg="add del mod">
          <ac:chgData name="Adelle McAteer" userId="44484b8bb5a3db6e" providerId="LiveId" clId="{E9855023-4917-44C5-A2D9-A6A89B2EBBFA}" dt="2021-01-02T10:43:18.006" v="839" actId="26606"/>
          <ac:spMkLst>
            <pc:docMk/>
            <pc:sldMk cId="3221510527" sldId="327"/>
            <ac:spMk id="11" creationId="{4A9B0AC6-E776-4EC7-B649-EF82FD36C340}"/>
          </ac:spMkLst>
        </pc:spChg>
        <pc:spChg chg="add del mod">
          <ac:chgData name="Adelle McAteer" userId="44484b8bb5a3db6e" providerId="LiveId" clId="{E9855023-4917-44C5-A2D9-A6A89B2EBBFA}" dt="2021-01-02T10:43:18.006" v="839" actId="26606"/>
          <ac:spMkLst>
            <pc:docMk/>
            <pc:sldMk cId="3221510527" sldId="327"/>
            <ac:spMk id="13" creationId="{14605DEC-AC57-4029-8265-1DEDCAD7361A}"/>
          </ac:spMkLst>
        </pc:spChg>
        <pc:picChg chg="del">
          <ac:chgData name="Adelle McAteer" userId="44484b8bb5a3db6e" providerId="LiveId" clId="{E9855023-4917-44C5-A2D9-A6A89B2EBBFA}" dt="2021-01-02T10:42:16.430" v="833" actId="478"/>
          <ac:picMkLst>
            <pc:docMk/>
            <pc:sldMk cId="3221510527" sldId="327"/>
            <ac:picMk id="4" creationId="{3B95B79E-34BC-4424-874F-97D6559058A7}"/>
          </ac:picMkLst>
        </pc:picChg>
        <pc:picChg chg="add mod">
          <ac:chgData name="Adelle McAteer" userId="44484b8bb5a3db6e" providerId="LiveId" clId="{E9855023-4917-44C5-A2D9-A6A89B2EBBFA}" dt="2021-01-02T10:42:37.390" v="835"/>
          <ac:picMkLst>
            <pc:docMk/>
            <pc:sldMk cId="3221510527" sldId="327"/>
            <ac:picMk id="5" creationId="{54E70EEA-8751-4298-9B1F-DADAC30EC32E}"/>
          </ac:picMkLst>
        </pc:picChg>
        <pc:picChg chg="add del mod">
          <ac:chgData name="Adelle McAteer" userId="44484b8bb5a3db6e" providerId="LiveId" clId="{E9855023-4917-44C5-A2D9-A6A89B2EBBFA}" dt="2021-01-02T10:43:39.646" v="841" actId="478"/>
          <ac:picMkLst>
            <pc:docMk/>
            <pc:sldMk cId="3221510527" sldId="327"/>
            <ac:picMk id="6" creationId="{50196335-9E50-4377-8889-53915A87DCBD}"/>
          </ac:picMkLst>
        </pc:picChg>
        <pc:picChg chg="add mod">
          <ac:chgData name="Adelle McAteer" userId="44484b8bb5a3db6e" providerId="LiveId" clId="{E9855023-4917-44C5-A2D9-A6A89B2EBBFA}" dt="2021-01-02T11:18:32.366" v="1865" actId="1076"/>
          <ac:picMkLst>
            <pc:docMk/>
            <pc:sldMk cId="3221510527" sldId="327"/>
            <ac:picMk id="7" creationId="{BE0D9342-049F-49EC-A34F-F111798F5041}"/>
          </ac:picMkLst>
        </pc:picChg>
      </pc:sldChg>
      <pc:sldChg chg="addSp delSp modSp new mod">
        <pc:chgData name="Adelle McAteer" userId="44484b8bb5a3db6e" providerId="LiveId" clId="{E9855023-4917-44C5-A2D9-A6A89B2EBBFA}" dt="2021-01-02T11:34:30.674" v="2094" actId="20577"/>
        <pc:sldMkLst>
          <pc:docMk/>
          <pc:sldMk cId="1378561514" sldId="328"/>
        </pc:sldMkLst>
        <pc:spChg chg="mod">
          <ac:chgData name="Adelle McAteer" userId="44484b8bb5a3db6e" providerId="LiveId" clId="{E9855023-4917-44C5-A2D9-A6A89B2EBBFA}" dt="2021-01-02T10:59:38.608" v="1152" actId="20577"/>
          <ac:spMkLst>
            <pc:docMk/>
            <pc:sldMk cId="1378561514" sldId="328"/>
            <ac:spMk id="2" creationId="{A3CF700D-0A1A-4229-84C4-54D42E9E6245}"/>
          </ac:spMkLst>
        </pc:spChg>
        <pc:spChg chg="mod">
          <ac:chgData name="Adelle McAteer" userId="44484b8bb5a3db6e" providerId="LiveId" clId="{E9855023-4917-44C5-A2D9-A6A89B2EBBFA}" dt="2021-01-02T11:34:30.674" v="2094" actId="20577"/>
          <ac:spMkLst>
            <pc:docMk/>
            <pc:sldMk cId="1378561514" sldId="328"/>
            <ac:spMk id="3" creationId="{03D204C1-D295-44F4-806E-1AC80D715499}"/>
          </ac:spMkLst>
        </pc:spChg>
        <pc:spChg chg="add del mod">
          <ac:chgData name="Adelle McAteer" userId="44484b8bb5a3db6e" providerId="LiveId" clId="{E9855023-4917-44C5-A2D9-A6A89B2EBBFA}" dt="2021-01-02T11:01:18.667" v="1179"/>
          <ac:spMkLst>
            <pc:docMk/>
            <pc:sldMk cId="1378561514" sldId="328"/>
            <ac:spMk id="5" creationId="{86B4469D-A146-47C9-9202-01D12B51B964}"/>
          </ac:spMkLst>
        </pc:spChg>
        <pc:spChg chg="add mod">
          <ac:chgData name="Adelle McAteer" userId="44484b8bb5a3db6e" providerId="LiveId" clId="{E9855023-4917-44C5-A2D9-A6A89B2EBBFA}" dt="2021-01-02T11:17:44.331" v="1861" actId="2085"/>
          <ac:spMkLst>
            <pc:docMk/>
            <pc:sldMk cId="1378561514" sldId="328"/>
            <ac:spMk id="6" creationId="{A191A46C-2277-434F-A6BC-B35D2C26F75C}"/>
          </ac:spMkLst>
        </pc:spChg>
        <pc:graphicFrameChg chg="add del mod">
          <ac:chgData name="Adelle McAteer" userId="44484b8bb5a3db6e" providerId="LiveId" clId="{E9855023-4917-44C5-A2D9-A6A89B2EBBFA}" dt="2021-01-02T11:01:18.667" v="1179"/>
          <ac:graphicFrameMkLst>
            <pc:docMk/>
            <pc:sldMk cId="1378561514" sldId="328"/>
            <ac:graphicFrameMk id="4" creationId="{6252CA0E-33F7-4EA2-8F03-C9861F510ECF}"/>
          </ac:graphicFrameMkLst>
        </pc:graphicFrameChg>
      </pc:sldChg>
      <pc:sldChg chg="modSp add mod">
        <pc:chgData name="Adelle McAteer" userId="44484b8bb5a3db6e" providerId="LiveId" clId="{E9855023-4917-44C5-A2D9-A6A89B2EBBFA}" dt="2021-01-02T15:48:11.914" v="2431" actId="20577"/>
        <pc:sldMkLst>
          <pc:docMk/>
          <pc:sldMk cId="1895900188" sldId="329"/>
        </pc:sldMkLst>
        <pc:spChg chg="mod">
          <ac:chgData name="Adelle McAteer" userId="44484b8bb5a3db6e" providerId="LiveId" clId="{E9855023-4917-44C5-A2D9-A6A89B2EBBFA}" dt="2021-01-02T15:48:11.914" v="2431" actId="20577"/>
          <ac:spMkLst>
            <pc:docMk/>
            <pc:sldMk cId="1895900188" sldId="329"/>
            <ac:spMk id="3" creationId="{03D204C1-D295-44F4-806E-1AC80D715499}"/>
          </ac:spMkLst>
        </pc:spChg>
        <pc:spChg chg="mod">
          <ac:chgData name="Adelle McAteer" userId="44484b8bb5a3db6e" providerId="LiveId" clId="{E9855023-4917-44C5-A2D9-A6A89B2EBBFA}" dt="2021-01-02T11:17:31.753" v="1860" actId="1076"/>
          <ac:spMkLst>
            <pc:docMk/>
            <pc:sldMk cId="1895900188" sldId="329"/>
            <ac:spMk id="6" creationId="{A191A46C-2277-434F-A6BC-B35D2C26F75C}"/>
          </ac:spMkLst>
        </pc:spChg>
      </pc:sldChg>
      <pc:sldChg chg="addSp delSp modSp new mod ord">
        <pc:chgData name="Adelle McAteer" userId="44484b8bb5a3db6e" providerId="LiveId" clId="{E9855023-4917-44C5-A2D9-A6A89B2EBBFA}" dt="2021-01-02T11:35:08.041" v="2096" actId="20577"/>
        <pc:sldMkLst>
          <pc:docMk/>
          <pc:sldMk cId="2448717235" sldId="330"/>
        </pc:sldMkLst>
        <pc:spChg chg="add del mod">
          <ac:chgData name="Adelle McAteer" userId="44484b8bb5a3db6e" providerId="LiveId" clId="{E9855023-4917-44C5-A2D9-A6A89B2EBBFA}" dt="2021-01-02T11:10:39.532" v="1450" actId="478"/>
          <ac:spMkLst>
            <pc:docMk/>
            <pc:sldMk cId="2448717235" sldId="330"/>
            <ac:spMk id="2" creationId="{929316CF-A046-4137-A78E-AB5D7278DEB4}"/>
          </ac:spMkLst>
        </pc:spChg>
        <pc:spChg chg="mod">
          <ac:chgData name="Adelle McAteer" userId="44484b8bb5a3db6e" providerId="LiveId" clId="{E9855023-4917-44C5-A2D9-A6A89B2EBBFA}" dt="2021-01-02T11:12:06.072" v="1590" actId="21"/>
          <ac:spMkLst>
            <pc:docMk/>
            <pc:sldMk cId="2448717235" sldId="330"/>
            <ac:spMk id="3" creationId="{CE97760D-44F6-471A-A900-2744823B175E}"/>
          </ac:spMkLst>
        </pc:spChg>
        <pc:spChg chg="add mod">
          <ac:chgData name="Adelle McAteer" userId="44484b8bb5a3db6e" providerId="LiveId" clId="{E9855023-4917-44C5-A2D9-A6A89B2EBBFA}" dt="2021-01-02T11:35:08.041" v="2096" actId="20577"/>
          <ac:spMkLst>
            <pc:docMk/>
            <pc:sldMk cId="2448717235" sldId="330"/>
            <ac:spMk id="4" creationId="{3EB54EBB-DF8E-458E-A942-2B831EEDDA70}"/>
          </ac:spMkLst>
        </pc:spChg>
        <pc:spChg chg="add mod">
          <ac:chgData name="Adelle McAteer" userId="44484b8bb5a3db6e" providerId="LiveId" clId="{E9855023-4917-44C5-A2D9-A6A89B2EBBFA}" dt="2021-01-02T11:16:44.506" v="1854" actId="1076"/>
          <ac:spMkLst>
            <pc:docMk/>
            <pc:sldMk cId="2448717235" sldId="330"/>
            <ac:spMk id="5" creationId="{3DE5AC83-1308-4A3F-8C7D-A04E77BFB27E}"/>
          </ac:spMkLst>
        </pc:spChg>
      </pc:sldChg>
      <pc:sldChg chg="addSp delSp modSp new mod">
        <pc:chgData name="Adelle McAteer" userId="44484b8bb5a3db6e" providerId="LiveId" clId="{E9855023-4917-44C5-A2D9-A6A89B2EBBFA}" dt="2021-01-02T15:52:35.277" v="2834" actId="14100"/>
        <pc:sldMkLst>
          <pc:docMk/>
          <pc:sldMk cId="3473198580" sldId="331"/>
        </pc:sldMkLst>
        <pc:spChg chg="del mod">
          <ac:chgData name="Adelle McAteer" userId="44484b8bb5a3db6e" providerId="LiveId" clId="{E9855023-4917-44C5-A2D9-A6A89B2EBBFA}" dt="2021-01-02T11:13:34.147" v="1631" actId="21"/>
          <ac:spMkLst>
            <pc:docMk/>
            <pc:sldMk cId="3473198580" sldId="331"/>
            <ac:spMk id="2" creationId="{B98F62DD-8CE2-4F4F-AD48-F2A6BE4D0A41}"/>
          </ac:spMkLst>
        </pc:spChg>
        <pc:spChg chg="mod">
          <ac:chgData name="Adelle McAteer" userId="44484b8bb5a3db6e" providerId="LiveId" clId="{E9855023-4917-44C5-A2D9-A6A89B2EBBFA}" dt="2021-01-02T15:52:35.277" v="2834" actId="14100"/>
          <ac:spMkLst>
            <pc:docMk/>
            <pc:sldMk cId="3473198580" sldId="331"/>
            <ac:spMk id="3" creationId="{9229FB98-8576-4ECE-84CC-ACF3288C9448}"/>
          </ac:spMkLst>
        </pc:spChg>
        <pc:spChg chg="add del">
          <ac:chgData name="Adelle McAteer" userId="44484b8bb5a3db6e" providerId="LiveId" clId="{E9855023-4917-44C5-A2D9-A6A89B2EBBFA}" dt="2021-01-02T11:12:43.161" v="1597" actId="22"/>
          <ac:spMkLst>
            <pc:docMk/>
            <pc:sldMk cId="3473198580" sldId="331"/>
            <ac:spMk id="5" creationId="{95BF0B99-4392-45A2-B664-AD4513DA53D1}"/>
          </ac:spMkLst>
        </pc:spChg>
        <pc:spChg chg="add del mod">
          <ac:chgData name="Adelle McAteer" userId="44484b8bb5a3db6e" providerId="LiveId" clId="{E9855023-4917-44C5-A2D9-A6A89B2EBBFA}" dt="2021-01-02T11:13:39.505" v="1633" actId="21"/>
          <ac:spMkLst>
            <pc:docMk/>
            <pc:sldMk cId="3473198580" sldId="331"/>
            <ac:spMk id="6" creationId="{96BCEE9A-D04B-40D4-AEF4-A10CC5DC6AE7}"/>
          </ac:spMkLst>
        </pc:spChg>
        <pc:spChg chg="add del mod">
          <ac:chgData name="Adelle McAteer" userId="44484b8bb5a3db6e" providerId="LiveId" clId="{E9855023-4917-44C5-A2D9-A6A89B2EBBFA}" dt="2021-01-02T11:13:44.758" v="1635" actId="478"/>
          <ac:spMkLst>
            <pc:docMk/>
            <pc:sldMk cId="3473198580" sldId="331"/>
            <ac:spMk id="8" creationId="{A97266E7-DE02-46ED-8A83-4E98CE6BB645}"/>
          </ac:spMkLst>
        </pc:spChg>
      </pc:sldChg>
      <pc:sldChg chg="modSp new mod ord">
        <pc:chgData name="Adelle McAteer" userId="44484b8bb5a3db6e" providerId="LiveId" clId="{E9855023-4917-44C5-A2D9-A6A89B2EBBFA}" dt="2021-01-02T11:57:27.890" v="2098"/>
        <pc:sldMkLst>
          <pc:docMk/>
          <pc:sldMk cId="575346881" sldId="332"/>
        </pc:sldMkLst>
        <pc:spChg chg="mod">
          <ac:chgData name="Adelle McAteer" userId="44484b8bb5a3db6e" providerId="LiveId" clId="{E9855023-4917-44C5-A2D9-A6A89B2EBBFA}" dt="2021-01-02T11:28:59.583" v="2055" actId="20577"/>
          <ac:spMkLst>
            <pc:docMk/>
            <pc:sldMk cId="575346881" sldId="332"/>
            <ac:spMk id="2" creationId="{830E1858-4BC8-4BD1-8CD1-DBF95CEC4BBA}"/>
          </ac:spMkLst>
        </pc:spChg>
        <pc:spChg chg="mod">
          <ac:chgData name="Adelle McAteer" userId="44484b8bb5a3db6e" providerId="LiveId" clId="{E9855023-4917-44C5-A2D9-A6A89B2EBBFA}" dt="2021-01-02T11:32:52.837" v="2062" actId="108"/>
          <ac:spMkLst>
            <pc:docMk/>
            <pc:sldMk cId="575346881" sldId="332"/>
            <ac:spMk id="3" creationId="{12D1310E-CCC7-4719-8AF9-7DE06A252FC6}"/>
          </ac:spMkLst>
        </pc:spChg>
      </pc:sldChg>
      <pc:sldChg chg="modSp add mod">
        <pc:chgData name="Adelle McAteer" userId="44484b8bb5a3db6e" providerId="LiveId" clId="{E9855023-4917-44C5-A2D9-A6A89B2EBBFA}" dt="2021-01-02T12:05:35.458" v="2162" actId="2710"/>
        <pc:sldMkLst>
          <pc:docMk/>
          <pc:sldMk cId="1531572655" sldId="333"/>
        </pc:sldMkLst>
        <pc:spChg chg="mod">
          <ac:chgData name="Adelle McAteer" userId="44484b8bb5a3db6e" providerId="LiveId" clId="{E9855023-4917-44C5-A2D9-A6A89B2EBBFA}" dt="2021-01-02T11:58:06.253" v="2147" actId="20577"/>
          <ac:spMkLst>
            <pc:docMk/>
            <pc:sldMk cId="1531572655" sldId="333"/>
            <ac:spMk id="2" creationId="{830E1858-4BC8-4BD1-8CD1-DBF95CEC4BBA}"/>
          </ac:spMkLst>
        </pc:spChg>
        <pc:spChg chg="mod">
          <ac:chgData name="Adelle McAteer" userId="44484b8bb5a3db6e" providerId="LiveId" clId="{E9855023-4917-44C5-A2D9-A6A89B2EBBFA}" dt="2021-01-02T12:05:35.458" v="2162" actId="2710"/>
          <ac:spMkLst>
            <pc:docMk/>
            <pc:sldMk cId="1531572655" sldId="333"/>
            <ac:spMk id="3" creationId="{12D1310E-CCC7-4719-8AF9-7DE06A252FC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1/2/2021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1/2/2021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erotransport.org/php/go.php?action=definition_he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flying.com/squawk-cod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viationist.com/2020/09/29/yes-u-s-rc-135s-have-used-bogus-hex-codes-to-transmit-a-false-identity-but-its-not-to-fool-china-or-other-enemies/" TargetMode="External"/><Relationship Id="rId2" Type="http://schemas.openxmlformats.org/officeDocument/2006/relationships/hyperlink" Target="https://911researcharchives.org/september-11-2001-timeline/'hjk'-text-message-sent-to-korean-air's-base-from-unknown-sour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lightaware.com/aviation-stats-update-12-29-20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PiAware-Radar-Kiosk/" TargetMode="External"/><Relationship Id="rId2" Type="http://schemas.openxmlformats.org/officeDocument/2006/relationships/hyperlink" Target="https://www.stuffaboutcode.com/2015/10/piaware-aircraft-overhead-le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aday.io/project/176332-mobile-flightaware-setu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ightaware.com/adsb/piaware/instal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ADS-B-Ground-Station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name: </a:t>
            </a:r>
            <a:r>
              <a:rPr lang="en-US" dirty="0" err="1"/>
              <a:t>adelle</a:t>
            </a:r>
            <a:r>
              <a:rPr lang="en-US" dirty="0"/>
              <a:t> </a:t>
            </a:r>
            <a:r>
              <a:rPr lang="en-US" dirty="0" err="1"/>
              <a:t>mcateer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700D-0A1A-4229-84C4-54D42E9E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04C1-D295-44F4-806E-1AC80D715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348880"/>
            <a:ext cx="9134391" cy="367092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All modern aircraft are assigned a unique ICAO 24-bit address (also known as Mode-S 'hex code') since 2007 based on registration allocated by the relevant civil aviation authority.</a:t>
            </a:r>
          </a:p>
          <a:p>
            <a:r>
              <a:rPr lang="en-GB" dirty="0"/>
              <a:t>Normally the address is never changed; however the onboard transponders can be wrongly programmed. They can also be swapped between aircraft with the maintenance team forgetting to reprogram the transponders.</a:t>
            </a:r>
          </a:p>
          <a:p>
            <a:r>
              <a:rPr lang="en-GB" dirty="0"/>
              <a:t>There are 16,777,214 unique addresses available (2^24-2). Each address can be displayed in any of 3 formats: hexadecimal, octal or binary.</a:t>
            </a:r>
          </a:p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http://www.aerotransport.org/php/go.php?action=definition_hex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1A46C-2277-434F-A6BC-B35D2C26F75C}"/>
              </a:ext>
            </a:extLst>
          </p:cNvPr>
          <p:cNvSpPr txBox="1"/>
          <p:nvPr/>
        </p:nvSpPr>
        <p:spPr>
          <a:xfrm>
            <a:off x="909836" y="1768895"/>
            <a:ext cx="3780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E" b="1" dirty="0"/>
              <a:t>What is a HEX code?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785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700D-0A1A-4229-84C4-54D42E9E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04C1-D295-44F4-806E-1AC80D715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348880"/>
            <a:ext cx="9134391" cy="36709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squawk code is a four-digit code given by ATC to all aircraft in the airspace for communication purposes. </a:t>
            </a:r>
          </a:p>
          <a:p>
            <a:r>
              <a:rPr lang="en-GB" dirty="0"/>
              <a:t>The primary goal of a squawk code is to provide effective communication between the ATC and the aircraft. </a:t>
            </a:r>
          </a:p>
          <a:p>
            <a:r>
              <a:rPr lang="en-GB" dirty="0"/>
              <a:t>Squawk codes are four digits, with each being a number between zero and seven. This gives thousands of possible combinations for air traffic control to give to aircraft. </a:t>
            </a:r>
          </a:p>
          <a:p>
            <a:r>
              <a:rPr lang="en-GB" dirty="0"/>
              <a:t>There are a few reserved squawk codes.</a:t>
            </a:r>
          </a:p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https://simpleflying.com/squawk-codes/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1A46C-2277-434F-A6BC-B35D2C26F75C}"/>
              </a:ext>
            </a:extLst>
          </p:cNvPr>
          <p:cNvSpPr txBox="1"/>
          <p:nvPr/>
        </p:nvSpPr>
        <p:spPr>
          <a:xfrm>
            <a:off x="1125860" y="1771430"/>
            <a:ext cx="3780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E" b="1" dirty="0"/>
              <a:t>What is a Squawk code?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959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858-4BC8-4BD1-8CD1-DBF95CEC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Aviation Articles I found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310E-CCC7-4719-8AF9-7DE06A25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https://911researcharchives.org/september-11-2001-timeline/'hjk'-text-message-sent-to-korean-air's-base-from-unknown-source/</a:t>
            </a:r>
            <a:endParaRPr lang="en-IE" dirty="0"/>
          </a:p>
          <a:p>
            <a:r>
              <a:rPr lang="en-IE" dirty="0">
                <a:hlinkClick r:id="rId3"/>
              </a:rPr>
              <a:t>https://theaviationist.com/2020/09/29/yes-u-s-rc-135s-have-used-bogus-hex-codes-to-transmit-a-false-identity-but-its-not-to-fool-china-or-other-enemies/</a:t>
            </a:r>
            <a:endParaRPr lang="en-IE" dirty="0"/>
          </a:p>
          <a:p>
            <a:r>
              <a:rPr lang="en-IE" dirty="0">
                <a:hlinkClick r:id="rId4"/>
              </a:rPr>
              <a:t>https://blog.flightaware.com/aviation-stats-update-12-29-2020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53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858-4BC8-4BD1-8CD1-DBF95CEC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Some </a:t>
            </a:r>
            <a:r>
              <a:rPr lang="en-IE" dirty="0" err="1"/>
              <a:t>PiAware</a:t>
            </a:r>
            <a:r>
              <a:rPr lang="en-IE" dirty="0"/>
              <a:t> projects I found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310E-CCC7-4719-8AF9-7DE06A25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E" dirty="0">
                <a:hlinkClick r:id="rId2"/>
              </a:rPr>
              <a:t>https://www.stuffaboutcode.com/2015/10/piaware-aircraft-overhead-led.html</a:t>
            </a:r>
            <a:endParaRPr lang="en-IE" dirty="0"/>
          </a:p>
          <a:p>
            <a:pPr>
              <a:lnSpc>
                <a:spcPct val="150000"/>
              </a:lnSpc>
            </a:pPr>
            <a:r>
              <a:rPr lang="en-IE" dirty="0">
                <a:hlinkClick r:id="rId3"/>
              </a:rPr>
              <a:t>https://www.instructables.com/PiAware-Radar-Kiosk/</a:t>
            </a:r>
            <a:endParaRPr lang="en-IE" dirty="0"/>
          </a:p>
          <a:p>
            <a:pPr>
              <a:lnSpc>
                <a:spcPct val="150000"/>
              </a:lnSpc>
            </a:pPr>
            <a:r>
              <a:rPr lang="en-IE" dirty="0">
                <a:hlinkClick r:id="rId4"/>
              </a:rPr>
              <a:t>Mobile </a:t>
            </a:r>
            <a:r>
              <a:rPr lang="en-IE" dirty="0" err="1">
                <a:hlinkClick r:id="rId4"/>
              </a:rPr>
              <a:t>Flightaware</a:t>
            </a:r>
            <a:r>
              <a:rPr lang="en-IE" dirty="0">
                <a:hlinkClick r:id="rId4"/>
              </a:rPr>
              <a:t> setup | Hackaday.io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3157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FB98-8576-4ECE-84CC-ACF3288C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988840"/>
            <a:ext cx="9134391" cy="2736304"/>
          </a:xfrm>
        </p:spPr>
        <p:txBody>
          <a:bodyPr>
            <a:normAutofit/>
          </a:bodyPr>
          <a:lstStyle/>
          <a:p>
            <a:r>
              <a:rPr lang="en-IE" dirty="0"/>
              <a:t>This is just some additional information that I wanted to share.</a:t>
            </a:r>
          </a:p>
          <a:p>
            <a:r>
              <a:rPr lang="en-IE" dirty="0"/>
              <a:t>I plan to continue developing this in my spare time.</a:t>
            </a:r>
          </a:p>
          <a:p>
            <a:r>
              <a:rPr lang="en-IE" dirty="0"/>
              <a:t>I would like to have more access to the flight information and receive more detailed notifications.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31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760D-44F6-471A-A900-2744823B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B54EBB-DF8E-458E-A942-2B831EED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1484784"/>
            <a:ext cx="9144001" cy="1371600"/>
          </a:xfrm>
        </p:spPr>
        <p:txBody>
          <a:bodyPr/>
          <a:lstStyle/>
          <a:p>
            <a:pPr algn="ctr"/>
            <a:r>
              <a:rPr lang="en-IE" dirty="0"/>
              <a:t>Thanks for your time.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E5AC83-1308-4A3F-8C7D-A04E77BFB27E}"/>
              </a:ext>
            </a:extLst>
          </p:cNvPr>
          <p:cNvSpPr txBox="1">
            <a:spLocks/>
          </p:cNvSpPr>
          <p:nvPr/>
        </p:nvSpPr>
        <p:spPr>
          <a:xfrm>
            <a:off x="1269876" y="3315817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 baseline="0">
                <a:ln w="9525">
                  <a:noFill/>
                  <a:prstDash val="solid"/>
                </a:ln>
                <a:solidFill>
                  <a:schemeClr val="accent5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/>
              <a:t>Happy New Year!</a:t>
            </a:r>
          </a:p>
        </p:txBody>
      </p:sp>
    </p:spTree>
    <p:extLst>
      <p:ext uri="{BB962C8B-B14F-4D97-AF65-F5344CB8AC3E}">
        <p14:creationId xmlns:p14="http://schemas.microsoft.com/office/powerpoint/2010/main" val="24487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Features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Flight Aware</a:t>
            </a:r>
          </a:p>
          <a:p>
            <a:pPr lvl="2"/>
            <a:r>
              <a:rPr lang="en-US" dirty="0"/>
              <a:t>My Flight Aware &amp; My ADS-B</a:t>
            </a:r>
          </a:p>
          <a:p>
            <a:pPr lvl="1"/>
            <a:r>
              <a:rPr lang="en-US" dirty="0"/>
              <a:t>Virtual Radar Desktop</a:t>
            </a:r>
          </a:p>
          <a:p>
            <a:pPr lvl="1"/>
            <a:r>
              <a:rPr lang="en-US" dirty="0"/>
              <a:t>Mobile Apps</a:t>
            </a:r>
          </a:p>
          <a:p>
            <a:pPr lvl="2"/>
            <a:r>
              <a:rPr lang="en-US" dirty="0" err="1"/>
              <a:t>ThingView</a:t>
            </a:r>
            <a:endParaRPr lang="en-US" dirty="0"/>
          </a:p>
          <a:p>
            <a:pPr lvl="2"/>
            <a:r>
              <a:rPr lang="en-US" dirty="0" err="1"/>
              <a:t>RaspController</a:t>
            </a:r>
            <a:endParaRPr lang="en-US" dirty="0"/>
          </a:p>
          <a:p>
            <a:pPr lvl="1"/>
            <a:r>
              <a:rPr lang="en-US" dirty="0"/>
              <a:t>Additional information</a:t>
            </a:r>
          </a:p>
          <a:p>
            <a:pPr lvl="2"/>
            <a:r>
              <a:rPr lang="en-US" dirty="0"/>
              <a:t>Aviation codes</a:t>
            </a:r>
          </a:p>
          <a:p>
            <a:pPr lvl="2"/>
            <a:r>
              <a:rPr lang="en-US" dirty="0" err="1"/>
              <a:t>PiAware</a:t>
            </a:r>
            <a:r>
              <a:rPr lang="en-US" dirty="0"/>
              <a:t> project examples</a:t>
            </a:r>
          </a:p>
        </p:txBody>
      </p:sp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49797" y="2209800"/>
            <a:ext cx="4059480" cy="784718"/>
          </a:xfrm>
        </p:spPr>
        <p:txBody>
          <a:bodyPr anchor="b">
            <a:norm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SkyAware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API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376E48-2DD0-444E-9E0F-01CA8974A3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951414" y="1176528"/>
            <a:ext cx="6400799" cy="4352543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C7143D-6A36-4CA4-82C6-0399E807C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797" y="3200400"/>
            <a:ext cx="4059479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how it looks in the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view flight information, click on the flight number to open a new window.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0939F-D9E7-4E45-93F6-0CF04385536E}"/>
              </a:ext>
            </a:extLst>
          </p:cNvPr>
          <p:cNvSpPr txBox="1"/>
          <p:nvPr/>
        </p:nvSpPr>
        <p:spPr>
          <a:xfrm>
            <a:off x="5635690" y="2971800"/>
            <a:ext cx="914400" cy="9144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F796-A585-41A6-A903-F16DE114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3861048"/>
            <a:ext cx="3886391" cy="782960"/>
          </a:xfrm>
        </p:spPr>
        <p:txBody>
          <a:bodyPr/>
          <a:lstStyle/>
          <a:p>
            <a:r>
              <a:rPr lang="en-IE" b="1" dirty="0">
                <a:solidFill>
                  <a:schemeClr val="accent5"/>
                </a:solidFill>
              </a:rPr>
              <a:t>Flight Details</a:t>
            </a:r>
            <a:r>
              <a:rPr lang="en-IE" dirty="0"/>
              <a:t>	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AE2A579-57BE-4066-9B2A-C3E432A3CC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929" b="592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2CB49-39CF-4183-BAFA-6F9F5A659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64" y="4869160"/>
            <a:ext cx="4462455" cy="5089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view of live information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120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541784"/>
            <a:ext cx="5760640" cy="1070118"/>
          </a:xfrm>
        </p:spPr>
        <p:txBody>
          <a:bodyPr anchor="b">
            <a:noAutofit/>
          </a:bodyPr>
          <a:lstStyle/>
          <a:p>
            <a:r>
              <a:rPr lang="en-GB" sz="2800" b="1" dirty="0">
                <a:solidFill>
                  <a:schemeClr val="accent5"/>
                </a:solidFill>
              </a:rPr>
              <a:t>My Flight Aware &amp; My ADS-B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156BF0-A771-4245-ABA5-778E8DBF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40" y="1196752"/>
            <a:ext cx="6022899" cy="5119464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3772" y="1915040"/>
            <a:ext cx="5040560" cy="324215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 return for sending data to Flight Aware you receive a free enterprise level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You also have access to a wealth of data and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Allows configuration of your location and nearest airport.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Setup information here: </a:t>
            </a:r>
            <a:r>
              <a:rPr lang="en-GB" sz="1500" dirty="0">
                <a:hlinkClick r:id="rId3"/>
              </a:rPr>
              <a:t>https://flightaware.com/adsb/piaware/install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310436" y="908720"/>
            <a:ext cx="4716016" cy="771872"/>
          </a:xfrm>
        </p:spPr>
        <p:txBody>
          <a:bodyPr anchor="b">
            <a:normAutofit/>
          </a:bodyPr>
          <a:lstStyle/>
          <a:p>
            <a:r>
              <a:rPr lang="en-US" dirty="0"/>
              <a:t>Virtual Radar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F156C-D1D0-445B-B850-59A122F3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052736"/>
            <a:ext cx="4671488" cy="468052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0A1F-A1C9-42BA-9297-C9E26173A9E8}"/>
              </a:ext>
            </a:extLst>
          </p:cNvPr>
          <p:cNvSpPr txBox="1"/>
          <p:nvPr/>
        </p:nvSpPr>
        <p:spPr>
          <a:xfrm>
            <a:off x="6105265" y="2060848"/>
            <a:ext cx="5821795" cy="1800200"/>
          </a:xfrm>
          <a:prstGeom prst="rect">
            <a:avLst/>
          </a:prstGeom>
        </p:spPr>
        <p:txBody>
          <a:bodyPr rtlCol="0" anchorCtr="1">
            <a:normAutofit fontScale="85000" lnSpcReduction="10000"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Virtual Radar Server is an open-source .NET application that runs a local web server.</a:t>
            </a:r>
            <a:endParaRPr lang="en-IE" sz="2400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IE" sz="2400" dirty="0"/>
              <a:t>A different way to represent the data using the </a:t>
            </a:r>
            <a:r>
              <a:rPr lang="en-IE" sz="2400" dirty="0" err="1"/>
              <a:t>PiAware</a:t>
            </a:r>
            <a:r>
              <a:rPr lang="en-IE" sz="2400" dirty="0"/>
              <a:t> web portal IP address.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70DE-9135-4764-A6E9-5ADD49D3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3645024"/>
            <a:ext cx="4534463" cy="638944"/>
          </a:xfrm>
        </p:spPr>
        <p:txBody>
          <a:bodyPr/>
          <a:lstStyle/>
          <a:p>
            <a:r>
              <a:rPr lang="en-IE" b="1" dirty="0">
                <a:solidFill>
                  <a:schemeClr val="accent5"/>
                </a:solidFill>
              </a:rPr>
              <a:t>Virtual Radar Server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1971562-6316-4F58-96F2-F27626F8F5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312" r="531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78676-9502-41CE-B1D1-96E03C368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171" y="4509120"/>
            <a:ext cx="4617642" cy="137160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How it looks in the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More condensed view than </a:t>
            </a:r>
            <a:r>
              <a:rPr lang="en-IE" dirty="0" err="1"/>
              <a:t>SkyAware</a:t>
            </a:r>
            <a:r>
              <a:rPr lang="en-I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Information available on one window.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40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F325-EC49-4E05-942A-BB50B4A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anchor="b">
            <a:normAutofit/>
          </a:bodyPr>
          <a:lstStyle/>
          <a:p>
            <a:r>
              <a:rPr lang="en-IE" dirty="0" err="1"/>
              <a:t>ThingView</a:t>
            </a:r>
            <a:r>
              <a:rPr lang="en-IE" dirty="0"/>
              <a:t> Mobile App</a:t>
            </a:r>
          </a:p>
        </p:txBody>
      </p:sp>
      <p:pic>
        <p:nvPicPr>
          <p:cNvPr id="4" name="ThingView">
            <a:hlinkClick r:id="" action="ppaction://media"/>
            <a:extLst>
              <a:ext uri="{FF2B5EF4-FFF2-40B4-BE49-F238E27FC236}">
                <a16:creationId xmlns:a16="http://schemas.microsoft.com/office/drawing/2014/main" id="{3B95B79E-34BC-4424-874F-97D655905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932" y="1905001"/>
            <a:ext cx="2244123" cy="41148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675D-D914-41E0-9DFC-76CE9B127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8228" y="1905001"/>
            <a:ext cx="6624736" cy="4114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 just discovered this so it is not included in my submission.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It allows you to view your </a:t>
            </a:r>
            <a:r>
              <a:rPr lang="en-IE" dirty="0" err="1"/>
              <a:t>ThingSpeak</a:t>
            </a:r>
            <a:r>
              <a:rPr lang="en-IE" dirty="0"/>
              <a:t> channels on the </a:t>
            </a:r>
            <a:r>
              <a:rPr lang="en-IE" dirty="0" err="1"/>
              <a:t>ThingView</a:t>
            </a:r>
            <a:r>
              <a:rPr lang="en-IE" dirty="0"/>
              <a:t> mobile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Useful for viewing the status of the </a:t>
            </a:r>
            <a:r>
              <a:rPr lang="en-IE" dirty="0" err="1"/>
              <a:t>RaspberryPi</a:t>
            </a:r>
            <a:r>
              <a:rPr lang="en-IE" dirty="0"/>
              <a:t> along with the weather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162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F325-EC49-4E05-942A-BB50B4A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2924944"/>
            <a:ext cx="5832648" cy="710952"/>
          </a:xfrm>
        </p:spPr>
        <p:txBody>
          <a:bodyPr anchor="b">
            <a:normAutofit fontScale="90000"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RaspController</a:t>
            </a:r>
            <a:r>
              <a:rPr lang="en-US" b="1" dirty="0">
                <a:solidFill>
                  <a:schemeClr val="accent5"/>
                </a:solidFill>
              </a:rPr>
              <a:t> Mobile App</a:t>
            </a:r>
            <a:endParaRPr lang="en-IE" b="1" dirty="0">
              <a:solidFill>
                <a:schemeClr val="accent5"/>
              </a:solidFill>
            </a:endParaRPr>
          </a:p>
        </p:txBody>
      </p:sp>
      <p:pic>
        <p:nvPicPr>
          <p:cNvPr id="7" name="Recording #8">
            <a:hlinkClick r:id="" action="ppaction://media"/>
            <a:extLst>
              <a:ext uri="{FF2B5EF4-FFF2-40B4-BE49-F238E27FC236}">
                <a16:creationId xmlns:a16="http://schemas.microsoft.com/office/drawing/2014/main" id="{BE0D9342-049F-49EC-A34F-F111798F5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2524" y="620688"/>
            <a:ext cx="2693929" cy="5334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675D-D914-41E0-9DFC-76CE9B127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3852" y="3700500"/>
            <a:ext cx="5544616" cy="1371600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E" dirty="0"/>
              <a:t>I recently started to explore the functions of this app.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E" dirty="0"/>
              <a:t>Allows </a:t>
            </a:r>
            <a:r>
              <a:rPr lang="en-IE" dirty="0" err="1"/>
              <a:t>ssh</a:t>
            </a:r>
            <a:r>
              <a:rPr lang="en-IE" dirty="0"/>
              <a:t> access to the </a:t>
            </a:r>
            <a:r>
              <a:rPr lang="en-IE" dirty="0" err="1"/>
              <a:t>RaspberryPi</a:t>
            </a:r>
            <a:r>
              <a:rPr lang="en-IE" dirty="0"/>
              <a:t> on my mobile phone.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15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590</Words>
  <Application>Microsoft Office PowerPoint</Application>
  <PresentationFormat>Custom</PresentationFormat>
  <Paragraphs>66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Blue atom design template</vt:lpstr>
      <vt:lpstr>ADS-B-Ground-Station</vt:lpstr>
      <vt:lpstr>Additional Resources &amp; Features</vt:lpstr>
      <vt:lpstr>SkyAware API</vt:lpstr>
      <vt:lpstr>Flight Details </vt:lpstr>
      <vt:lpstr>My Flight Aware &amp; My ADS-B</vt:lpstr>
      <vt:lpstr>Virtual Radar Server</vt:lpstr>
      <vt:lpstr>Virtual Radar Server</vt:lpstr>
      <vt:lpstr>ThingView Mobile App</vt:lpstr>
      <vt:lpstr>RaspController Mobile App</vt:lpstr>
      <vt:lpstr>Additional information</vt:lpstr>
      <vt:lpstr>Additional information</vt:lpstr>
      <vt:lpstr>Aviation Articles I found interesting</vt:lpstr>
      <vt:lpstr>Some PiAware projects I found online</vt:lpstr>
      <vt:lpstr>PowerPoint Presentation</vt:lpstr>
      <vt:lpstr>Thanks for your time.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ADS-B-Ground-Station</dc:title>
  <dc:creator>Adelle McAteer</dc:creator>
  <cp:lastModifiedBy>Adelle McAteer</cp:lastModifiedBy>
  <cp:revision>1</cp:revision>
  <dcterms:created xsi:type="dcterms:W3CDTF">2021-01-02T10:47:38Z</dcterms:created>
  <dcterms:modified xsi:type="dcterms:W3CDTF">2021-01-02T15:52:44Z</dcterms:modified>
</cp:coreProperties>
</file>